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4" r:id="rId4"/>
    <p:sldId id="259" r:id="rId5"/>
    <p:sldId id="260" r:id="rId6"/>
    <p:sldId id="261" r:id="rId7"/>
    <p:sldId id="262" r:id="rId8"/>
    <p:sldId id="258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1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72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30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5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48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06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72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54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50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3754-67EF-7C4B-976C-3F34E7169F68}" type="datetimeFigureOut">
              <a:rPr lang="es-ES" smtClean="0"/>
              <a:t>17/09/14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AF0D-B070-5F4D-AC05-AE02376B62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8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8141"/>
            <a:ext cx="7772400" cy="1470025"/>
          </a:xfrm>
        </p:spPr>
        <p:txBody>
          <a:bodyPr/>
          <a:lstStyle/>
          <a:p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National</a:t>
            </a:r>
            <a:r>
              <a:rPr lang="es-ES" dirty="0" smtClean="0"/>
              <a:t> EHR </a:t>
            </a:r>
            <a:r>
              <a:rPr lang="es-ES" dirty="0" err="1" smtClean="0"/>
              <a:t>strategy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733916"/>
            <a:ext cx="6400800" cy="1752600"/>
          </a:xfrm>
        </p:spPr>
        <p:txBody>
          <a:bodyPr>
            <a:normAutofit/>
          </a:bodyPr>
          <a:lstStyle/>
          <a:p>
            <a:r>
              <a:rPr lang="es-ES" dirty="0" smtClean="0"/>
              <a:t>David Moner</a:t>
            </a:r>
          </a:p>
          <a:p>
            <a:r>
              <a:rPr lang="es-ES" dirty="0" err="1" smtClean="0"/>
              <a:t>damoca@veratech.es</a:t>
            </a:r>
            <a:endParaRPr lang="es-ES" dirty="0" smtClean="0"/>
          </a:p>
        </p:txBody>
      </p:sp>
      <p:pic>
        <p:nvPicPr>
          <p:cNvPr id="4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388" y="4389641"/>
            <a:ext cx="2592186" cy="224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79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communicate the contents of 10 clinical documents between the 17 autonomous regions.</a:t>
            </a:r>
          </a:p>
          <a:p>
            <a:r>
              <a:rPr lang="en-US" smtClean="0"/>
              <a:t>The contents of the documents were first agreed by clinical committees and then implemented in 13606 archetypes.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524923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Archetypes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690"/>
            <a:ext cx="9144000" cy="4635390"/>
          </a:xfrm>
          <a:prstGeom prst="rect">
            <a:avLst/>
          </a:prstGeom>
        </p:spPr>
      </p:pic>
      <p:pic>
        <p:nvPicPr>
          <p:cNvPr id="5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160" y="0"/>
            <a:ext cx="815839" cy="7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16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2332"/>
            <a:ext cx="8229600" cy="52492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CIM </a:t>
            </a:r>
            <a:r>
              <a:rPr lang="es-ES" dirty="0" err="1"/>
              <a:t>r</a:t>
            </a:r>
            <a:r>
              <a:rPr lang="es-ES" dirty="0" err="1" smtClean="0"/>
              <a:t>epository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53A1-5CC5-474B-BBD4-676A4CB172EA}" type="slidenum">
              <a:rPr lang="es-ES" smtClean="0"/>
              <a:t>4</a:t>
            </a:fld>
            <a:endParaRPr lang="es-ES"/>
          </a:p>
        </p:txBody>
      </p:sp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t="10108" b="10108"/>
          <a:stretch>
            <a:fillRect/>
          </a:stretch>
        </p:blipFill>
        <p:spPr>
          <a:xfrm>
            <a:off x="-15124" y="1159390"/>
            <a:ext cx="9159124" cy="5536190"/>
          </a:xfrm>
        </p:spPr>
      </p:pic>
      <p:pic>
        <p:nvPicPr>
          <p:cNvPr id="5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160" y="0"/>
            <a:ext cx="815839" cy="7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49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53A1-5CC5-474B-BBD4-676A4CB172EA}" type="slidenum">
              <a:rPr lang="es-ES" smtClean="0"/>
              <a:t>5</a:t>
            </a:fld>
            <a:endParaRPr lang="es-ES"/>
          </a:p>
        </p:txBody>
      </p:sp>
      <p:pic>
        <p:nvPicPr>
          <p:cNvPr id="5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160" y="0"/>
            <a:ext cx="815839" cy="7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160"/>
            <a:ext cx="9144000" cy="63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53A1-5CC5-474B-BBD4-676A4CB172EA}" type="slidenum">
              <a:rPr lang="es-ES" smtClean="0"/>
              <a:t>6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13863"/>
          <a:stretch/>
        </p:blipFill>
        <p:spPr>
          <a:xfrm>
            <a:off x="0" y="823094"/>
            <a:ext cx="9144000" cy="5349983"/>
          </a:xfrm>
          <a:prstGeom prst="rect">
            <a:avLst/>
          </a:prstGeom>
        </p:spPr>
      </p:pic>
      <p:pic>
        <p:nvPicPr>
          <p:cNvPr id="5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160" y="0"/>
            <a:ext cx="815839" cy="7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09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160" y="0"/>
            <a:ext cx="815839" cy="7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53A1-5CC5-474B-BBD4-676A4CB172EA}" type="slidenum">
              <a:rPr lang="es-ES" smtClean="0"/>
              <a:t>7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918"/>
            <a:ext cx="9144000" cy="63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0026"/>
            <a:ext cx="8229600" cy="43191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Training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53A1-5CC5-474B-BBD4-676A4CB172EA}" type="slidenum">
              <a:rPr lang="es-ES" smtClean="0"/>
              <a:t>8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556"/>
            <a:ext cx="9144000" cy="6149240"/>
          </a:xfrm>
          <a:prstGeom prst="rect">
            <a:avLst/>
          </a:prstGeom>
        </p:spPr>
      </p:pic>
      <p:pic>
        <p:nvPicPr>
          <p:cNvPr id="6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160" y="0"/>
            <a:ext cx="815839" cy="7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72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Regional </a:t>
            </a:r>
            <a:r>
              <a:rPr lang="es-ES" dirty="0" err="1" smtClean="0"/>
              <a:t>projects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Regions</a:t>
            </a:r>
            <a:r>
              <a:rPr lang="es-ES" dirty="0" smtClean="0"/>
              <a:t> in </a:t>
            </a:r>
            <a:r>
              <a:rPr lang="es-ES" dirty="0" err="1" smtClean="0"/>
              <a:t>process</a:t>
            </a:r>
            <a:r>
              <a:rPr lang="es-ES" dirty="0" smtClean="0"/>
              <a:t> of </a:t>
            </a:r>
            <a:r>
              <a:rPr lang="es-ES" dirty="0" err="1" smtClean="0"/>
              <a:t>creating</a:t>
            </a:r>
            <a:r>
              <a:rPr lang="es-ES" dirty="0" smtClean="0"/>
              <a:t> </a:t>
            </a:r>
            <a:r>
              <a:rPr lang="es-ES" dirty="0" err="1" smtClean="0"/>
              <a:t>archetype-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pilots</a:t>
            </a:r>
            <a:endParaRPr lang="es-ES" dirty="0" smtClean="0"/>
          </a:p>
          <a:p>
            <a:pPr lvl="1"/>
            <a:r>
              <a:rPr lang="es-ES" dirty="0"/>
              <a:t>Madrid (regional </a:t>
            </a:r>
            <a:r>
              <a:rPr lang="es-ES" dirty="0" smtClean="0"/>
              <a:t>EHR, 6.4m </a:t>
            </a:r>
            <a:r>
              <a:rPr lang="es-ES" dirty="0" err="1" smtClean="0"/>
              <a:t>people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Comunitat</a:t>
            </a:r>
            <a:r>
              <a:rPr lang="es-ES" dirty="0" smtClean="0"/>
              <a:t> Valenciana (regional EHR, 5.1m </a:t>
            </a:r>
            <a:r>
              <a:rPr lang="es-ES" dirty="0" err="1" smtClean="0"/>
              <a:t>people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Castilla y León (regional EHR, 2.5m </a:t>
            </a:r>
            <a:r>
              <a:rPr lang="es-ES" dirty="0" err="1" smtClean="0"/>
              <a:t>people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Andalucía (</a:t>
            </a:r>
            <a:r>
              <a:rPr lang="es-ES" dirty="0" err="1" smtClean="0"/>
              <a:t>pilot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Galicia (</a:t>
            </a:r>
            <a:r>
              <a:rPr lang="es-ES" dirty="0" err="1" smtClean="0"/>
              <a:t>pilot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r>
              <a:rPr lang="es-ES" dirty="0" smtClean="0"/>
              <a:t>)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70965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103</Words>
  <Application>Microsoft Macintosh PowerPoint</Application>
  <PresentationFormat>Presentación en pantalla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Spanish National EHR strategy </vt:lpstr>
      <vt:lpstr>Objective</vt:lpstr>
      <vt:lpstr>Archetypes</vt:lpstr>
      <vt:lpstr>CIM repository</vt:lpstr>
      <vt:lpstr>Presentación de PowerPoint</vt:lpstr>
      <vt:lpstr>Presentación de PowerPoint</vt:lpstr>
      <vt:lpstr>Presentación de PowerPoint</vt:lpstr>
      <vt:lpstr>Training</vt:lpstr>
      <vt:lpstr>Regional projects</vt:lpstr>
    </vt:vector>
  </TitlesOfParts>
  <Company>IBIME-ITACA-UPV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National EHR strategy </dc:title>
  <dc:creator>David Moner</dc:creator>
  <cp:lastModifiedBy>David Moner</cp:lastModifiedBy>
  <cp:revision>8</cp:revision>
  <dcterms:created xsi:type="dcterms:W3CDTF">2014-09-15T21:16:41Z</dcterms:created>
  <dcterms:modified xsi:type="dcterms:W3CDTF">2014-09-17T07:07:18Z</dcterms:modified>
</cp:coreProperties>
</file>